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87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87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87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080" cy="539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31" name="Rectangle 5"/>
          <p:cNvSpPr/>
          <p:nvPr/>
        </p:nvSpPr>
        <p:spPr>
          <a:xfrm>
            <a:off x="0" y="317880"/>
            <a:ext cx="9142200" cy="65260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2" name="ZoneTexte 6"/>
          <p:cNvSpPr/>
          <p:nvPr/>
        </p:nvSpPr>
        <p:spPr>
          <a:xfrm>
            <a:off x="987120" y="1944000"/>
            <a:ext cx="7383240" cy="246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résous un problème de comparaison multiplicative.</a:t>
            </a:r>
            <a:endParaRPr b="0" lang="fr-FR" sz="32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résous des problèmes additifs / multiplicatifs.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133" name="Image 7" descr=""/>
          <p:cNvPicPr/>
          <p:nvPr/>
        </p:nvPicPr>
        <p:blipFill>
          <a:blip r:embed="rId1"/>
          <a:stretch/>
        </p:blipFill>
        <p:spPr>
          <a:xfrm>
            <a:off x="3654360" y="558720"/>
            <a:ext cx="1833480" cy="1264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56584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35" name="ZoneTexte 2"/>
          <p:cNvSpPr/>
          <p:nvPr/>
        </p:nvSpPr>
        <p:spPr>
          <a:xfrm>
            <a:off x="1080000" y="1080000"/>
            <a:ext cx="6660000" cy="1369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Un cycliste parcourt 60 km le lundi. Le mardi, il fait trois fois moins. 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Quelle distance a-t-il parcourue mardi ?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37" name="ZoneTexte 1"/>
          <p:cNvSpPr/>
          <p:nvPr/>
        </p:nvSpPr>
        <p:spPr>
          <a:xfrm>
            <a:off x="1080000" y="4140000"/>
            <a:ext cx="6660000" cy="13694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Un cycliste parcourt 66 km le lundi. Le mardi, il fait trois fois moins. 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Quelle distance a-t-il parcourue mardi ?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8064720" y="360720"/>
            <a:ext cx="107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7884720" y="360072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40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142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143" name="Rectangle : coins arrondis 5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44" name="Rectangle : coins arrondis 6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45" name="Rectangle : coins arrondis 8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46" name="Rectangle : coins arrondis 10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47" name="ZoneTexte 11"/>
          <p:cNvSpPr/>
          <p:nvPr/>
        </p:nvSpPr>
        <p:spPr>
          <a:xfrm>
            <a:off x="3402000" y="1064520"/>
            <a:ext cx="57513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distance parcourue mardi.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48" name="ZoneTexte 17"/>
          <p:cNvSpPr/>
          <p:nvPr/>
        </p:nvSpPr>
        <p:spPr>
          <a:xfrm>
            <a:off x="3287880" y="5537520"/>
            <a:ext cx="586548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Mardi, la distance parcourue est 20 km.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49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150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sp>
        <p:nvSpPr>
          <p:cNvPr id="151" name="ZoneTexte 20"/>
          <p:cNvSpPr/>
          <p:nvPr/>
        </p:nvSpPr>
        <p:spPr>
          <a:xfrm>
            <a:off x="3403800" y="4020480"/>
            <a:ext cx="56336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60 : 3 = 20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152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54" name="ZoneTexte 14"/>
          <p:cNvSpPr/>
          <p:nvPr/>
        </p:nvSpPr>
        <p:spPr>
          <a:xfrm>
            <a:off x="3402000" y="2634480"/>
            <a:ext cx="5483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55" name=""/>
          <p:cNvSpPr/>
          <p:nvPr/>
        </p:nvSpPr>
        <p:spPr>
          <a:xfrm>
            <a:off x="8065080" y="361080"/>
            <a:ext cx="107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56" name="Rectangle 13"/>
          <p:cNvSpPr/>
          <p:nvPr/>
        </p:nvSpPr>
        <p:spPr>
          <a:xfrm>
            <a:off x="6120000" y="2520000"/>
            <a:ext cx="2877480" cy="5374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60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57" name="Rectangle 14"/>
          <p:cNvSpPr/>
          <p:nvPr/>
        </p:nvSpPr>
        <p:spPr>
          <a:xfrm>
            <a:off x="612000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58" name="Rectangle 1"/>
          <p:cNvSpPr/>
          <p:nvPr/>
        </p:nvSpPr>
        <p:spPr>
          <a:xfrm>
            <a:off x="612000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59" name="Rectangle 2"/>
          <p:cNvSpPr/>
          <p:nvPr/>
        </p:nvSpPr>
        <p:spPr>
          <a:xfrm>
            <a:off x="707760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60" name="Rectangle 3"/>
          <p:cNvSpPr/>
          <p:nvPr/>
        </p:nvSpPr>
        <p:spPr>
          <a:xfrm>
            <a:off x="8039880" y="306000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162" name="Image 25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163" name="Rectangle : coins arrondis 25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64" name="Rectangle : coins arrondis 26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65" name="Rectangle : coins arrondis 27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66" name="Rectangle : coins arrondis 28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67" name="ZoneTexte 7"/>
          <p:cNvSpPr/>
          <p:nvPr/>
        </p:nvSpPr>
        <p:spPr>
          <a:xfrm>
            <a:off x="3402000" y="1064520"/>
            <a:ext cx="57513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distance parcourue mardi.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68" name="ZoneTexte 10"/>
          <p:cNvSpPr/>
          <p:nvPr/>
        </p:nvSpPr>
        <p:spPr>
          <a:xfrm>
            <a:off x="3287880" y="5537520"/>
            <a:ext cx="586548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Mardi, la distance parcourue est 22 km.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69" name="Image 26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170" name="Image 27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sp>
        <p:nvSpPr>
          <p:cNvPr id="171" name="ZoneTexte 12"/>
          <p:cNvSpPr/>
          <p:nvPr/>
        </p:nvSpPr>
        <p:spPr>
          <a:xfrm>
            <a:off x="3403800" y="4020480"/>
            <a:ext cx="563364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66 : 3 = 22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172" name="Image 28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17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74" name="ZoneTexte 32"/>
          <p:cNvSpPr/>
          <p:nvPr/>
        </p:nvSpPr>
        <p:spPr>
          <a:xfrm>
            <a:off x="3402000" y="2634480"/>
            <a:ext cx="5483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75" name=""/>
          <p:cNvSpPr/>
          <p:nvPr/>
        </p:nvSpPr>
        <p:spPr>
          <a:xfrm>
            <a:off x="7888320" y="33156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76" name="Rectangle 4"/>
          <p:cNvSpPr/>
          <p:nvPr/>
        </p:nvSpPr>
        <p:spPr>
          <a:xfrm>
            <a:off x="6120360" y="2526480"/>
            <a:ext cx="2877480" cy="5374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66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77" name="Rectangle 6"/>
          <p:cNvSpPr/>
          <p:nvPr/>
        </p:nvSpPr>
        <p:spPr>
          <a:xfrm>
            <a:off x="6120360" y="306648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78" name="Rectangle 7"/>
          <p:cNvSpPr/>
          <p:nvPr/>
        </p:nvSpPr>
        <p:spPr>
          <a:xfrm>
            <a:off x="6120360" y="306648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79" name="Rectangle 8"/>
          <p:cNvSpPr/>
          <p:nvPr/>
        </p:nvSpPr>
        <p:spPr>
          <a:xfrm>
            <a:off x="7077960" y="306648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80" name="Rectangle 9"/>
          <p:cNvSpPr/>
          <p:nvPr/>
        </p:nvSpPr>
        <p:spPr>
          <a:xfrm>
            <a:off x="8040240" y="3066480"/>
            <a:ext cx="9576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52</TotalTime>
  <Application>LibreOffice/7.4.1.2$Windows_X86_64 LibreOffice_project/3c58a8f3a960df8bc8fd77b461821e42c061c5f0</Application>
  <AppVersion>15.0000</AppVersion>
  <Words>180</Words>
  <Paragraphs>40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2026-02-12T17:40:00Z</dcterms:modified>
  <cp:revision>119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5</vt:i4>
  </property>
</Properties>
</file>